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Crimson Pro Semi Bold"/>
      <p:regular r:id="rId14"/>
    </p:embeddedFont>
    <p:embeddedFont>
      <p:font typeface="Crimson Pro Semi Bold"/>
      <p:regular r:id="rId15"/>
    </p:embeddedFont>
    <p:embeddedFont>
      <p:font typeface="Crimson Pro Semi Bold"/>
      <p:regular r:id="rId16"/>
    </p:embeddedFont>
    <p:embeddedFont>
      <p:font typeface="Crimson Pro Semi Bold"/>
      <p:regular r:id="rId17"/>
    </p:embeddedFont>
    <p:embeddedFont>
      <p:font typeface="Heebo"/>
      <p:regular r:id="rId18"/>
    </p:embeddedFont>
    <p:embeddedFont>
      <p:font typeface="Heebo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Travel Tuner: AI-Powered Travel Planning Platform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Student Names- | Reg No. Numbers | Guide Name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5727"/>
            <a:ext cx="74631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Project Statement &amp; Motivation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0466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Problem: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87012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People waste a lot of time searching on many websites for hotels, routes, and attractions.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4881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Planning for family or group trips becomes confusing.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1062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Travelers sometimes miss good places because of poor planning.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0929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Motivation: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793790" y="557474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To give one single platform for full travel planning.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1927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To make planning fast, smart, and less stressful.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81085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To use AI so even first-time travelers can plan like experts.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11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9358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4" name="Text 2"/>
          <p:cNvSpPr/>
          <p:nvPr/>
        </p:nvSpPr>
        <p:spPr>
          <a:xfrm>
            <a:off x="878860" y="303609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071455"/>
            <a:ext cx="32687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AI-Powered Personalization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3561874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Make smart plans for each user by using their likes, choices, and past travel data.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35893" y="299358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8" name="Text 6"/>
          <p:cNvSpPr/>
          <p:nvPr/>
        </p:nvSpPr>
        <p:spPr>
          <a:xfrm>
            <a:off x="5320963" y="303609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5973008" y="30714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Interactive Exploration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973008" y="3561874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Let users explore destinations with maps, photos, and easy-to-use design the route.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77995" y="299358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2" name="Text 10"/>
          <p:cNvSpPr/>
          <p:nvPr/>
        </p:nvSpPr>
        <p:spPr>
          <a:xfrm>
            <a:off x="9763065" y="303609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415111" y="30714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Real-time Collaboration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415111" y="3561874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To allow groups like friends and family to plan trips together at the same time.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10420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6" name="Text 14"/>
          <p:cNvSpPr/>
          <p:nvPr/>
        </p:nvSpPr>
        <p:spPr>
          <a:xfrm>
            <a:off x="878860" y="514671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530906" y="51820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Seamless Integration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530906" y="5672495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Give booking links and live suggestions (hotels, travel, food) in one place.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456884" y="510420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20" name="Text 18"/>
          <p:cNvSpPr/>
          <p:nvPr/>
        </p:nvSpPr>
        <p:spPr>
          <a:xfrm>
            <a:off x="7541955" y="514671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5</a:t>
            </a:r>
            <a:endParaRPr lang="en-US" sz="2650" dirty="0"/>
          </a:p>
        </p:txBody>
      </p:sp>
      <p:sp>
        <p:nvSpPr>
          <p:cNvPr id="21" name="Text 19"/>
          <p:cNvSpPr/>
          <p:nvPr/>
        </p:nvSpPr>
        <p:spPr>
          <a:xfrm>
            <a:off x="8194000" y="5182076"/>
            <a:ext cx="30528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Engaging User Experience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8194000" y="5672495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Make the system simple, fun, and smooth—like popular apps (TripIt, Wanderlog, Roadtrippers).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10226"/>
            <a:ext cx="697682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Project Functionalities / Features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80190" y="2937986"/>
            <a:ext cx="3529251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AI-Powered Itinerary Generator: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Creates optimized, customizable travel plans tailored to user inputs and preferences.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280190" y="4316254"/>
            <a:ext cx="3529251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Destination Discovery: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Explore places with rich media, reviews, and AI-curated recommendations.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280190" y="5367814"/>
            <a:ext cx="3529251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Interactive Maps: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Visualize attractions, accommodations, and routes dynamically on maps.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314980" y="2937986"/>
            <a:ext cx="3529251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Group Collaboration: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Share and co-edit itineraries with friends in real-time for group trips.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0314980" y="3989546"/>
            <a:ext cx="3529251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Smart Recommendations: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AI suggests dining, activities, and lodging with integrated booking links.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0314980" y="5367814"/>
            <a:ext cx="3529251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User-Friendly Interface: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Drag-and-drop itinerary editing, calendar views, and export options.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56429"/>
            <a:ext cx="6511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Methodology / Architecture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18836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252907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User Input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118836"/>
            <a:ext cx="6521410" cy="9072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42014" y="3252907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AI Processing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842623"/>
            <a:ext cx="6521410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0604" y="4976693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Data Integration</a:t>
            </a:r>
            <a:endParaRPr lang="en-US" sz="17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3842623"/>
            <a:ext cx="6521410" cy="90725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542014" y="4976693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Travel Plan Output</a:t>
            </a:r>
            <a:endParaRPr lang="en-US" sz="1750" dirty="0"/>
          </a:p>
        </p:txBody>
      </p:sp>
      <p:sp>
        <p:nvSpPr>
          <p:cNvPr id="11" name="Text 5"/>
          <p:cNvSpPr/>
          <p:nvPr/>
        </p:nvSpPr>
        <p:spPr>
          <a:xfrm>
            <a:off x="793790" y="5821561"/>
            <a:ext cx="13042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Our architecture is built on a modular design. The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81C9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User Input Layer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collects preferences. This feeds into the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81C9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AI Engine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, which uses NLP and machine learning for personalization.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81C9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Data Integration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pulls from various travel APIs. The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81C9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Collaboration Module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ensures real-time syncing for groups. All these layers culminate in a responsive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81C9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UI/UX Layer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providing an intuitive interface and exportable trip plans.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6678"/>
            <a:ext cx="425291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Results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280190" y="183344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Key Achievements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6280190" y="2407444"/>
            <a:ext cx="75564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Developed an AI itinerary generation prototype with customizable day plans.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6280190" y="2739152"/>
            <a:ext cx="75564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Implemented an interactive map feature displaying attractions and lodging with clickable details.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6280190" y="3070860"/>
            <a:ext cx="7556421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Successfully tested real-time group collaboration, receiving positive user feedback on ease of use.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6280190" y="387036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Challenges &amp; Solutions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280190" y="4444365"/>
            <a:ext cx="7556421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Challenges 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We faced issues with AI information and ensuring up-to-date data from various sources, requiring iterative tuning and API enhancements, Limited travel data and hotel options, Slow map loading at times.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6280190" y="5452229"/>
            <a:ext cx="7556421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Solutions: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Used free APIs to get more data. Started using AI to give better suggestion This approach maintains accuracy and builds user trust, ensuring the platform remains reliable and practical.</a:t>
            </a:r>
            <a:endParaRPr lang="en-US" sz="1300" dirty="0"/>
          </a:p>
        </p:txBody>
      </p:sp>
      <p:sp>
        <p:nvSpPr>
          <p:cNvPr id="11" name="Shape 8"/>
          <p:cNvSpPr/>
          <p:nvPr/>
        </p:nvSpPr>
        <p:spPr>
          <a:xfrm>
            <a:off x="6280190" y="6187916"/>
            <a:ext cx="7556421" cy="994886"/>
          </a:xfrm>
          <a:prstGeom prst="roundRect">
            <a:avLst>
              <a:gd name="adj" fmla="val 2565"/>
            </a:avLst>
          </a:prstGeom>
          <a:solidFill>
            <a:srgbClr val="022349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211" y="6434495"/>
            <a:ext cx="212646" cy="170021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6832878" y="6400443"/>
            <a:ext cx="6833711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Our iterative development process allowed for rapid prototyping and user-centric improvements.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4245"/>
            <a:ext cx="5954554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Conclusion &amp; Future Work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3790" y="1728549"/>
            <a:ext cx="130428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Travel Tuner demonstrates how AI and collaboration can fundamentally transform travel planning by simplifying complex tasks and significantly enhancing user engagement.</a:t>
            </a:r>
            <a:endParaRPr lang="en-US" sz="16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60571"/>
            <a:ext cx="538639" cy="53863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46852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Deeper Integration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93790" y="3934301"/>
            <a:ext cx="638675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Seamlessly link with booking platforms for flights, hotels, and activities, enabling one-click reservations.</a:t>
            </a:r>
            <a:endParaRPr lang="en-US" sz="16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860" y="2660571"/>
            <a:ext cx="538639" cy="53863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49860" y="346852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Global Reach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7449860" y="3934301"/>
            <a:ext cx="638675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Implement multilingual support to serve a diverse international user base.</a:t>
            </a:r>
            <a:endParaRPr lang="en-US" sz="16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054798"/>
            <a:ext cx="538639" cy="53863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3790" y="5862757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Dynamic Adjustments</a:t>
            </a:r>
            <a:endParaRPr lang="en-US" sz="2100" dirty="0"/>
          </a:p>
        </p:txBody>
      </p:sp>
      <p:sp>
        <p:nvSpPr>
          <p:cNvPr id="12" name="Text 7"/>
          <p:cNvSpPr/>
          <p:nvPr/>
        </p:nvSpPr>
        <p:spPr>
          <a:xfrm>
            <a:off x="793790" y="6328529"/>
            <a:ext cx="638675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Integrate AI-driven real-time trip adjustments based on weather, local events, or user preferences during travel.</a:t>
            </a:r>
            <a:endParaRPr lang="en-US" sz="16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9860" y="5054798"/>
            <a:ext cx="538639" cy="53863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49860" y="5862757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Enriched Experience</a:t>
            </a:r>
            <a:endParaRPr lang="en-US" sz="2100" dirty="0"/>
          </a:p>
        </p:txBody>
      </p:sp>
      <p:sp>
        <p:nvSpPr>
          <p:cNvPr id="15" name="Text 9"/>
          <p:cNvSpPr/>
          <p:nvPr/>
        </p:nvSpPr>
        <p:spPr>
          <a:xfrm>
            <a:off x="7449860" y="6328529"/>
            <a:ext cx="638675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Incorporate social sharing features and personalized travel journals to further enhance the user journey.</a:t>
            </a:r>
            <a:endParaRPr lang="en-US" sz="1650" dirty="0"/>
          </a:p>
        </p:txBody>
      </p:sp>
      <p:sp>
        <p:nvSpPr>
          <p:cNvPr id="16" name="Text 10"/>
          <p:cNvSpPr/>
          <p:nvPr/>
        </p:nvSpPr>
        <p:spPr>
          <a:xfrm>
            <a:off x="793790" y="7260550"/>
            <a:ext cx="130428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Vision: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Our goal is to become the ultimate AI travel companion that makes every trip effortless, personalized, and truly memorable.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2025-09-18T07:45:14Z</dcterms:created>
  <dcterms:modified xsi:type="dcterms:W3CDTF">2025-09-18T07:45:14Z</dcterms:modified>
</cp:coreProperties>
</file>